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9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  <p:sldId id="601" r:id="rId293"/>
    <p:sldId id="602" r:id="rId294"/>
    <p:sldId id="603" r:id="rId295"/>
    <p:sldId id="604" r:id="rId296"/>
    <p:sldId id="606" r:id="rId297"/>
    <p:sldId id="607" r:id="rId298"/>
    <p:sldId id="608" r:id="rId299"/>
    <p:sldId id="610" r:id="rId300"/>
    <p:sldId id="612" r:id="rId301"/>
    <p:sldId id="611" r:id="rId302"/>
    <p:sldId id="613" r:id="rId303"/>
    <p:sldId id="615" r:id="rId304"/>
    <p:sldId id="616" r:id="rId305"/>
    <p:sldId id="617" r:id="rId306"/>
    <p:sldId id="618" r:id="rId307"/>
    <p:sldId id="619" r:id="rId3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94" d="100"/>
          <a:sy n="194" d="100"/>
        </p:scale>
        <p:origin x="-120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printerSettings" Target="printerSettings/printerSettings1.bin"/><Relationship Id="rId311" Type="http://schemas.openxmlformats.org/officeDocument/2006/relationships/presProps" Target="presProps.xml"/><Relationship Id="rId312" Type="http://schemas.openxmlformats.org/officeDocument/2006/relationships/viewProps" Target="viewProps.xml"/><Relationship Id="rId313" Type="http://schemas.openxmlformats.org/officeDocument/2006/relationships/theme" Target="theme/theme1.xml"/><Relationship Id="rId314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faq%23goroutines" TargetMode="Externa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Pitfall: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Closure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7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to </a:t>
            </a:r>
            <a:r>
              <a:rPr lang="en-US" dirty="0" err="1" smtClean="0"/>
              <a:t>goroutines</a:t>
            </a:r>
            <a:r>
              <a:rPr lang="en-US" dirty="0" smtClean="0"/>
              <a:t> launch as closures.</a:t>
            </a:r>
          </a:p>
          <a:p>
            <a:pPr lvl="1"/>
            <a:r>
              <a:rPr lang="en-US" dirty="0" smtClean="0"/>
              <a:t>Closures reference ‘</a:t>
            </a:r>
            <a:r>
              <a:rPr lang="en-US" b="1" i="1" dirty="0" smtClean="0">
                <a:solidFill>
                  <a:srgbClr val="0000FF"/>
                </a:solidFill>
              </a:rPr>
              <a:t>might</a:t>
            </a:r>
            <a:r>
              <a:rPr lang="en-US" dirty="0" smtClean="0"/>
              <a:t>’ the same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thread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55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</a:t>
            </a:r>
            <a:r>
              <a:rPr lang="en-US" dirty="0" err="1" smtClean="0"/>
              <a:t>goroutine</a:t>
            </a:r>
            <a:r>
              <a:rPr lang="en-US" dirty="0" smtClean="0"/>
              <a:t>’?</a:t>
            </a:r>
          </a:p>
          <a:p>
            <a:r>
              <a:rPr lang="en-US" dirty="0" smtClean="0"/>
              <a:t>How is a ‘</a:t>
            </a:r>
            <a:r>
              <a:rPr lang="en-US" dirty="0" err="1" smtClean="0"/>
              <a:t>goroutine</a:t>
            </a:r>
            <a:r>
              <a:rPr lang="en-US" dirty="0" smtClean="0"/>
              <a:t>’ different from an OS ‘thread’?</a:t>
            </a:r>
          </a:p>
          <a:p>
            <a:r>
              <a:rPr lang="en-US" dirty="0" smtClean="0"/>
              <a:t>What is a ‘process’?</a:t>
            </a:r>
          </a:p>
          <a:p>
            <a:r>
              <a:rPr lang="en-US" dirty="0" smtClean="0"/>
              <a:t>What is 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5447" y="5883189"/>
            <a:ext cx="771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</a:t>
            </a:r>
            <a:r>
              <a:rPr lang="en-US" dirty="0" err="1"/>
              <a:t>goroutines</a:t>
            </a:r>
            <a:r>
              <a:rPr lang="en-US" dirty="0"/>
              <a:t> instead of threads</a:t>
            </a:r>
            <a:r>
              <a:rPr lang="en-US" dirty="0" smtClean="0"/>
              <a:t>? </a:t>
            </a:r>
            <a:r>
              <a:rPr lang="en-US" dirty="0" smtClean="0">
                <a:hlinkClick r:id="rId2"/>
              </a:rPr>
              <a:t>https://golang.org/doc/faq#goroutines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Motherboard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34" r="-32534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 flipV="1">
            <a:off x="5546811" y="3748216"/>
            <a:ext cx="1599514" cy="10297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Processor/CPU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00" r="-42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56920" y="6281351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CPU: 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-&gt; processor -&gt; 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8412" b="-2841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31784" y="4098324"/>
            <a:ext cx="569784" cy="5766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4703" y="4674973"/>
            <a:ext cx="892432" cy="1077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Core Processor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1233" y="2437027"/>
            <a:ext cx="1057188" cy="1784865"/>
            <a:chOff x="3597190" y="2828324"/>
            <a:chExt cx="1057188" cy="1784865"/>
          </a:xfrm>
        </p:grpSpPr>
        <p:sp>
          <p:nvSpPr>
            <p:cNvPr id="7" name="Rectangle 6"/>
            <p:cNvSpPr/>
            <p:nvPr/>
          </p:nvSpPr>
          <p:spPr>
            <a:xfrm>
              <a:off x="3597190" y="3178432"/>
              <a:ext cx="1057188" cy="14347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679567" y="3271793"/>
              <a:ext cx="892433" cy="1252153"/>
              <a:chOff x="2059459" y="3271793"/>
              <a:chExt cx="892433" cy="12521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059459" y="4077730"/>
                <a:ext cx="892433" cy="4462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59459" y="3556000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APIC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59459" y="3271793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Arch. State</a:t>
                </a:r>
                <a:endParaRPr lang="en-US" sz="12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97191" y="2828324"/>
              <a:ext cx="105718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4669826" y="4221892"/>
            <a:ext cx="1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508502" y="3918122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41233" y="449648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71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Processors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60811" y="2663568"/>
            <a:ext cx="1057188" cy="2059460"/>
            <a:chOff x="3425568" y="2663568"/>
            <a:chExt cx="1057188" cy="2059460"/>
          </a:xfrm>
        </p:grpSpPr>
        <p:grpSp>
          <p:nvGrpSpPr>
            <p:cNvPr id="10" name="Group 9"/>
            <p:cNvGrpSpPr/>
            <p:nvPr/>
          </p:nvGrpSpPr>
          <p:grpSpPr>
            <a:xfrm>
              <a:off x="3425568" y="2663568"/>
              <a:ext cx="1057188" cy="1784865"/>
              <a:chOff x="3597190" y="2828324"/>
              <a:chExt cx="1057188" cy="17848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>
              <a:stCxn id="7" idx="2"/>
            </p:cNvCxnSpPr>
            <p:nvPr/>
          </p:nvCxnSpPr>
          <p:spPr>
            <a:xfrm flipH="1">
              <a:off x="39541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Can 13"/>
          <p:cNvSpPr/>
          <p:nvPr/>
        </p:nvSpPr>
        <p:spPr>
          <a:xfrm rot="5400000">
            <a:off x="4493911" y="2468778"/>
            <a:ext cx="322649" cy="483115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26642" y="472302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019590" y="2663568"/>
            <a:ext cx="1057188" cy="2059460"/>
            <a:chOff x="5101968" y="2663568"/>
            <a:chExt cx="1057188" cy="2059460"/>
          </a:xfrm>
        </p:grpSpPr>
        <p:grpSp>
          <p:nvGrpSpPr>
            <p:cNvPr id="16" name="Group 15"/>
            <p:cNvGrpSpPr/>
            <p:nvPr/>
          </p:nvGrpSpPr>
          <p:grpSpPr>
            <a:xfrm>
              <a:off x="5101968" y="2663568"/>
              <a:ext cx="1057188" cy="1784865"/>
              <a:chOff x="3597190" y="2828324"/>
              <a:chExt cx="1057188" cy="17848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23" name="Straight Arrow Connector 22"/>
            <p:cNvCxnSpPr>
              <a:stCxn id="17" idx="2"/>
            </p:cNvCxnSpPr>
            <p:nvPr/>
          </p:nvCxnSpPr>
          <p:spPr>
            <a:xfrm flipH="1">
              <a:off x="56305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Processor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9892" y="3013675"/>
            <a:ext cx="4771081" cy="177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82108" y="3107036"/>
            <a:ext cx="892433" cy="1252153"/>
            <a:chOff x="2059459" y="3271793"/>
            <a:chExt cx="892433" cy="1252153"/>
          </a:xfrm>
        </p:grpSpPr>
        <p:sp>
          <p:nvSpPr>
            <p:cNvPr id="4" name="Rectangle 3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89892" y="2663567"/>
            <a:ext cx="4771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72001" y="4784817"/>
            <a:ext cx="3432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410676" y="4481047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3407" y="5059412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81859" y="3107036"/>
            <a:ext cx="892433" cy="1252153"/>
            <a:chOff x="2059459" y="3271793"/>
            <a:chExt cx="892433" cy="1252153"/>
          </a:xfrm>
        </p:grpSpPr>
        <p:sp>
          <p:nvSpPr>
            <p:cNvPr id="19" name="Rectangle 18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6713" y="3107036"/>
            <a:ext cx="892433" cy="1252153"/>
            <a:chOff x="2059459" y="3271793"/>
            <a:chExt cx="892433" cy="1252153"/>
          </a:xfrm>
        </p:grpSpPr>
        <p:sp>
          <p:nvSpPr>
            <p:cNvPr id="27" name="Rectangle 26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960432" y="3451308"/>
            <a:ext cx="44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386914" y="4462163"/>
            <a:ext cx="4377038" cy="2608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Single-Core Single-Threaded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25988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932670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2608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0" y="1983946"/>
            <a:ext cx="1162908" cy="728774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solidFill>
              <a:schemeClr val="accent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20108" y="2148703"/>
            <a:ext cx="5855640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0108" y="2519405"/>
            <a:ext cx="7066691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8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7" grpId="0" animBg="1"/>
      <p:bldP spid="17" grpId="1" animBg="1"/>
      <p:bldP spid="17" grpId="2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83653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5835045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7046098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04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025944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4695567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5835045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1716217" y="513114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2884616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053015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5204941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6404830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1445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196757" y="3899244"/>
            <a:ext cx="0" cy="30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45914" y="3899244"/>
            <a:ext cx="0" cy="308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Single-Thread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55139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04960" y="2498811"/>
            <a:ext cx="3503825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07881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38667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676345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27836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93047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8" name="Straight Connector 7"/>
          <p:cNvCxnSpPr>
            <a:stCxn id="22" idx="0"/>
            <a:endCxn id="18" idx="2"/>
          </p:cNvCxnSpPr>
          <p:nvPr/>
        </p:nvCxnSpPr>
        <p:spPr>
          <a:xfrm flipV="1">
            <a:off x="4582296" y="2285997"/>
            <a:ext cx="0" cy="475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221416" y="567863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6345882" y="567863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574" y="565391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625" y="568826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90108" y="2574324"/>
            <a:ext cx="1633838" cy="1208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6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25615</TotalTime>
  <Words>9827</Words>
  <Application>Microsoft Macintosh PowerPoint</Application>
  <PresentationFormat>On-screen Show (4:3)</PresentationFormat>
  <Paragraphs>2515</Paragraphs>
  <Slides>307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307</vt:i4>
      </vt:variant>
    </vt:vector>
  </HeadingPairs>
  <TitlesOfParts>
    <vt:vector size="308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  <vt:lpstr>PowerPoint Presentation</vt:lpstr>
      <vt:lpstr>Objectives</vt:lpstr>
      <vt:lpstr>PowerPoint Presentation</vt:lpstr>
      <vt:lpstr>Objectives</vt:lpstr>
      <vt:lpstr>Computer Motherboard</vt:lpstr>
      <vt:lpstr>Processor/CPU</vt:lpstr>
      <vt:lpstr>System -&gt; processor -&gt; Core</vt:lpstr>
      <vt:lpstr>Single Core Processor</vt:lpstr>
      <vt:lpstr>Dual Processors</vt:lpstr>
      <vt:lpstr>Multi-Core Processor</vt:lpstr>
      <vt:lpstr>Single-Core Single-Threaded</vt:lpstr>
      <vt:lpstr>Single-Core Multi-Threaded</vt:lpstr>
      <vt:lpstr>Dual-Core Multi-Threaded</vt:lpstr>
      <vt:lpstr>Single-Thread Multiple Goroutines</vt:lpstr>
      <vt:lpstr>Two-Threads Multiple Goroutines</vt:lpstr>
      <vt:lpstr>Two-Threads Multiple Goroutines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1534</cp:revision>
  <dcterms:created xsi:type="dcterms:W3CDTF">2016-08-19T13:44:54Z</dcterms:created>
  <dcterms:modified xsi:type="dcterms:W3CDTF">2017-03-26T17:34:16Z</dcterms:modified>
</cp:coreProperties>
</file>